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57D9872-80D0-F540-AFE5-446CB7EFF3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22A8A3E-0302-3048-88B3-ECE5FD13615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202515" y="3373334"/>
            <a:ext cx="7556591" cy="150375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Student Study Center</a:t>
            </a:r>
            <a:br>
              <a:rPr lang="en-US" sz="5400" dirty="0" smtClean="0"/>
            </a:br>
            <a:r>
              <a:rPr lang="en-US" sz="5400" dirty="0" smtClean="0"/>
              <a:t>for Home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75798" y="4702807"/>
            <a:ext cx="6375303" cy="914400"/>
          </a:xfrm>
        </p:spPr>
        <p:txBody>
          <a:bodyPr/>
          <a:lstStyle/>
          <a:p>
            <a:r>
              <a:rPr lang="en-US" dirty="0" err="1" smtClean="0">
                <a:latin typeface="Chalkboard"/>
                <a:cs typeface="Chalkboard"/>
              </a:rPr>
              <a:t>Teacher:Ten</a:t>
            </a:r>
            <a:r>
              <a:rPr lang="en-US" dirty="0" smtClean="0">
                <a:latin typeface="Chalkboard"/>
                <a:cs typeface="Chalkboard"/>
              </a:rPr>
              <a:t> Minutes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90598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140178"/>
          </a:xfrm>
        </p:spPr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Computer Usage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285999"/>
            <a:ext cx="8092545" cy="443088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sz="2000" dirty="0">
              <a:latin typeface="Chalkboard"/>
              <a:cs typeface="Chalkboard"/>
            </a:endParaRPr>
          </a:p>
          <a:p>
            <a:pPr lvl="0"/>
            <a:r>
              <a:rPr lang="en-US" sz="2600" dirty="0" smtClean="0">
                <a:latin typeface="Chalkboard"/>
                <a:cs typeface="Chalkboard"/>
              </a:rPr>
              <a:t>Choose a labeling system for your work so others can identify it without opening:  </a:t>
            </a:r>
            <a:r>
              <a:rPr lang="en-US" sz="1900" dirty="0">
                <a:latin typeface="Chalkboard"/>
                <a:cs typeface="Chalkboard"/>
              </a:rPr>
              <a:t>alphabetize, numerate, date/time, use grade level, colorize, department, age, origin, or whatever is </a:t>
            </a:r>
            <a:r>
              <a:rPr lang="en-US" sz="1900" dirty="0" smtClean="0">
                <a:latin typeface="Chalkboard"/>
                <a:cs typeface="Chalkboard"/>
              </a:rPr>
              <a:t>sensible</a:t>
            </a:r>
          </a:p>
          <a:p>
            <a:pPr lvl="0"/>
            <a:r>
              <a:rPr lang="en-US" sz="2600" dirty="0" smtClean="0">
                <a:latin typeface="Chalkboard"/>
                <a:cs typeface="Chalkboard"/>
              </a:rPr>
              <a:t>Decide on a start and stop time before starting. It’s better to stop before you’re uncomfortable and best to stop before others need the spot.  </a:t>
            </a:r>
          </a:p>
          <a:p>
            <a:pPr lvl="0"/>
            <a:r>
              <a:rPr lang="en-US" sz="2600" dirty="0" smtClean="0">
                <a:latin typeface="Chalkboard"/>
                <a:cs typeface="Chalkboard"/>
              </a:rPr>
              <a:t>Keep the computer charged. </a:t>
            </a:r>
          </a:p>
          <a:p>
            <a:pPr lvl="0"/>
            <a:r>
              <a:rPr lang="en-US" sz="2600" dirty="0" smtClean="0">
                <a:latin typeface="Chalkboard"/>
                <a:cs typeface="Chalkboard"/>
              </a:rPr>
              <a:t>Wipe the keyboard and area with a cleaning cloth before you leave the study station. </a:t>
            </a:r>
          </a:p>
        </p:txBody>
      </p:sp>
    </p:spTree>
    <p:extLst>
      <p:ext uri="{BB962C8B-B14F-4D97-AF65-F5344CB8AC3E}">
        <p14:creationId xmlns:p14="http://schemas.microsoft.com/office/powerpoint/2010/main" val="222651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210733"/>
          </a:xfrm>
        </p:spPr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For the Bulletin Board 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819399"/>
            <a:ext cx="8269111" cy="3925711"/>
          </a:xfrm>
        </p:spPr>
        <p:txBody>
          <a:bodyPr>
            <a:normAutofit lnSpcReduction="10000"/>
          </a:bodyPr>
          <a:lstStyle/>
          <a:p>
            <a:pPr lvl="0">
              <a:buFont typeface="Wingdings" charset="2"/>
              <a:buChar char="Ø"/>
            </a:pPr>
            <a:r>
              <a:rPr lang="en-US" dirty="0" smtClean="0">
                <a:latin typeface="Chalkboard"/>
                <a:cs typeface="Chalkboard"/>
              </a:rPr>
              <a:t>Post contact information </a:t>
            </a:r>
            <a:r>
              <a:rPr lang="en-US" dirty="0">
                <a:latin typeface="Chalkboard"/>
                <a:cs typeface="Chalkboard"/>
              </a:rPr>
              <a:t>for </a:t>
            </a:r>
            <a:r>
              <a:rPr lang="en-US" dirty="0" smtClean="0">
                <a:latin typeface="Chalkboard"/>
                <a:cs typeface="Chalkboard"/>
              </a:rPr>
              <a:t>school/teacher/classmate: </a:t>
            </a:r>
            <a:r>
              <a:rPr lang="en-US" sz="1800" dirty="0" smtClean="0">
                <a:latin typeface="Chalkboard"/>
                <a:cs typeface="Chalkboard"/>
              </a:rPr>
              <a:t>title</a:t>
            </a:r>
            <a:r>
              <a:rPr lang="en-US" sz="1800" dirty="0">
                <a:latin typeface="Chalkboard"/>
                <a:cs typeface="Chalkboard"/>
              </a:rPr>
              <a:t>, role, email, </a:t>
            </a:r>
            <a:r>
              <a:rPr lang="en-US" sz="1800" dirty="0" smtClean="0">
                <a:latin typeface="Chalkboard"/>
                <a:cs typeface="Chalkboard"/>
              </a:rPr>
              <a:t>phone, memos from them</a:t>
            </a:r>
          </a:p>
          <a:p>
            <a:pPr lvl="0">
              <a:buFont typeface="Wingdings" charset="2"/>
              <a:buChar char="Ø"/>
            </a:pPr>
            <a:r>
              <a:rPr lang="en-US" dirty="0" smtClean="0">
                <a:latin typeface="Chalkboard"/>
                <a:cs typeface="Chalkboard"/>
              </a:rPr>
              <a:t>Post assignments by subject</a:t>
            </a:r>
          </a:p>
          <a:p>
            <a:pPr lvl="0">
              <a:buFont typeface="Wingdings" charset="2"/>
              <a:buChar char="Ø"/>
            </a:pPr>
            <a:r>
              <a:rPr lang="en-US" dirty="0" smtClean="0">
                <a:latin typeface="Chalkboard"/>
                <a:cs typeface="Chalkboard"/>
              </a:rPr>
              <a:t>Post schedule for use of study station </a:t>
            </a:r>
          </a:p>
          <a:p>
            <a:pPr lvl="0">
              <a:buFont typeface="Wingdings" charset="2"/>
              <a:buChar char="Ø"/>
            </a:pPr>
            <a:r>
              <a:rPr lang="en-US" dirty="0" smtClean="0">
                <a:latin typeface="Chalkboard"/>
                <a:cs typeface="Chalkboard"/>
              </a:rPr>
              <a:t>Post schedule for computer use</a:t>
            </a:r>
          </a:p>
          <a:p>
            <a:pPr lvl="0">
              <a:buFont typeface="Wingdings" charset="2"/>
              <a:buChar char="Ø"/>
            </a:pPr>
            <a:r>
              <a:rPr lang="en-US" dirty="0" smtClean="0">
                <a:latin typeface="Chalkboard"/>
                <a:cs typeface="Chalkboard"/>
              </a:rPr>
              <a:t>Calendar</a:t>
            </a:r>
          </a:p>
          <a:p>
            <a:pPr lvl="0">
              <a:buFont typeface="Wingdings" charset="2"/>
              <a:buChar char="Ø"/>
            </a:pPr>
            <a:r>
              <a:rPr lang="en-US" dirty="0" smtClean="0">
                <a:latin typeface="Chalkboard"/>
                <a:cs typeface="Chalkboard"/>
              </a:rPr>
              <a:t>A personal picture or motivational phrase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3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Get started!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halkboard"/>
                <a:cs typeface="Chalkboard"/>
              </a:rPr>
              <a:t>Answer now:</a:t>
            </a:r>
          </a:p>
          <a:p>
            <a:pPr marL="0" indent="0">
              <a:buNone/>
            </a:pPr>
            <a:r>
              <a:rPr lang="en-US" dirty="0" smtClean="0">
                <a:latin typeface="Chalkboard"/>
                <a:cs typeface="Chalkboard"/>
              </a:rPr>
              <a:t>What you will do to get this station ready?</a:t>
            </a:r>
          </a:p>
          <a:p>
            <a:pPr marL="0" indent="0">
              <a:buNone/>
            </a:pPr>
            <a:r>
              <a:rPr lang="en-US" dirty="0" smtClean="0">
                <a:latin typeface="Chalkboard"/>
                <a:cs typeface="Chalkboard"/>
              </a:rPr>
              <a:t>What do you need to move into the study station?</a:t>
            </a:r>
          </a:p>
          <a:p>
            <a:pPr marL="0" indent="0">
              <a:buNone/>
            </a:pPr>
            <a:r>
              <a:rPr lang="en-US" dirty="0" smtClean="0">
                <a:latin typeface="Chalkboard"/>
                <a:cs typeface="Chalkboard"/>
              </a:rPr>
              <a:t>When will you set up?</a:t>
            </a:r>
          </a:p>
          <a:p>
            <a:pPr marL="0" indent="0">
              <a:buNone/>
            </a:pPr>
            <a:r>
              <a:rPr lang="en-US" dirty="0" smtClean="0">
                <a:latin typeface="Chalkboard"/>
                <a:cs typeface="Chalkboard"/>
              </a:rPr>
              <a:t>Who needs to help arrange?</a:t>
            </a:r>
          </a:p>
          <a:p>
            <a:pPr marL="0" indent="0">
              <a:buNone/>
            </a:pPr>
            <a:r>
              <a:rPr lang="en-US" dirty="0" err="1" smtClean="0">
                <a:latin typeface="Chalkboard"/>
                <a:cs typeface="Chalkboard"/>
              </a:rPr>
              <a:t>Whe</a:t>
            </a:r>
            <a:r>
              <a:rPr lang="en-US" dirty="0" smtClean="0">
                <a:latin typeface="Chalkboard"/>
                <a:cs typeface="Chalkboard"/>
              </a:rPr>
              <a:t> needs to be considered in the schedule? 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2019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7" y="3012142"/>
            <a:ext cx="8833554" cy="3388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 err="1" smtClean="0">
                <a:solidFill>
                  <a:srgbClr val="FFFFFF"/>
                </a:solidFill>
                <a:latin typeface="Chalkboard"/>
                <a:cs typeface="Chalkboard"/>
              </a:rPr>
              <a:t>TeacherTMI.com</a:t>
            </a:r>
            <a:r>
              <a:rPr lang="en-US" sz="2300" dirty="0" smtClean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sz="2300" dirty="0">
                <a:solidFill>
                  <a:srgbClr val="FFFFFF"/>
                </a:solidFill>
                <a:latin typeface="Chalkboard"/>
                <a:cs typeface="Chalkboard"/>
              </a:rPr>
              <a:t>supports student learning, one teacher at time!</a:t>
            </a:r>
          </a:p>
          <a:p>
            <a:pPr marL="0" indent="0" algn="ctr">
              <a:buNone/>
            </a:pPr>
            <a:r>
              <a:rPr lang="en-US" sz="2200" dirty="0" smtClean="0"/>
              <a:t>Copyrights reserved Tutass2020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4888" y="1834444"/>
            <a:ext cx="785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sz="3600" dirty="0" smtClean="0">
                <a:solidFill>
                  <a:srgbClr val="FFFFFF"/>
                </a:solidFill>
                <a:latin typeface="Chalkboard"/>
                <a:cs typeface="Chalkboard"/>
              </a:rPr>
              <a:t>thanks you for viewing today…</a:t>
            </a:r>
          </a:p>
        </p:txBody>
      </p:sp>
    </p:spTree>
    <p:extLst>
      <p:ext uri="{BB962C8B-B14F-4D97-AF65-F5344CB8AC3E}">
        <p14:creationId xmlns:p14="http://schemas.microsoft.com/office/powerpoint/2010/main" val="128742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1" y="1371600"/>
            <a:ext cx="8875889" cy="14478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halkboard"/>
                <a:cs typeface="Chalkboard"/>
              </a:rPr>
              <a:t>ORGANIZE a Student Study Station</a:t>
            </a:r>
            <a:endParaRPr lang="en-US" sz="3600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Chalkboard"/>
                <a:cs typeface="Chalkboard"/>
              </a:rPr>
              <a:t>O</a:t>
            </a:r>
            <a:r>
              <a:rPr lang="en-US" sz="2800" dirty="0" smtClean="0">
                <a:latin typeface="Chalkboard"/>
                <a:cs typeface="Chalkboard"/>
              </a:rPr>
              <a:t>rganized students </a:t>
            </a:r>
          </a:p>
          <a:p>
            <a:pPr marL="0" indent="0" algn="ctr">
              <a:buNone/>
            </a:pPr>
            <a:r>
              <a:rPr lang="en-US" sz="2800" dirty="0" smtClean="0">
                <a:latin typeface="Chalkboard"/>
                <a:cs typeface="Chalkboard"/>
              </a:rPr>
              <a:t>study more and learn more.</a:t>
            </a:r>
          </a:p>
          <a:p>
            <a:pPr marL="0" indent="0" algn="ctr">
              <a:buNone/>
            </a:pPr>
            <a:r>
              <a:rPr lang="en-US" sz="2800" dirty="0" smtClean="0">
                <a:latin typeface="Chalkboard"/>
                <a:cs typeface="Chalkboard"/>
              </a:rPr>
              <a:t>Your Study Station helps </a:t>
            </a:r>
            <a:r>
              <a:rPr lang="en-US" sz="2800" dirty="0">
                <a:latin typeface="Chalkboard"/>
                <a:cs typeface="Chalkboard"/>
              </a:rPr>
              <a:t>to establish</a:t>
            </a:r>
            <a:br>
              <a:rPr lang="en-US" sz="2800" dirty="0">
                <a:latin typeface="Chalkboard"/>
                <a:cs typeface="Chalkboard"/>
              </a:rPr>
            </a:br>
            <a:r>
              <a:rPr lang="en-US" sz="2800" dirty="0">
                <a:latin typeface="Chalkboard"/>
                <a:cs typeface="Chalkboard"/>
              </a:rPr>
              <a:t>your </a:t>
            </a:r>
            <a:r>
              <a:rPr lang="en-US" sz="2800" dirty="0" smtClean="0">
                <a:latin typeface="Chalkboard"/>
                <a:cs typeface="Chalkboard"/>
              </a:rPr>
              <a:t>study habits, your routine</a:t>
            </a:r>
            <a:r>
              <a:rPr lang="en-US" sz="2800" dirty="0">
                <a:latin typeface="Chalkboard"/>
                <a:cs typeface="Chalkboard"/>
              </a:rPr>
              <a:t>, and </a:t>
            </a:r>
            <a:r>
              <a:rPr lang="en-US" sz="2800" dirty="0" smtClean="0">
                <a:latin typeface="Chalkboard"/>
                <a:cs typeface="Chalkboard"/>
              </a:rPr>
              <a:t>your performance level.</a:t>
            </a:r>
            <a:endParaRPr lang="en-U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334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Stick to IT!  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3012142"/>
            <a:ext cx="8565445" cy="34507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Get comfortable with a study routine. Students (and others!) need to respect the study station and study schedule.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You need to stay steady even when you don’t want to; keep positive. Change is uncomfortable and awkward, at first.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Affirm/recognize your behaviors that approximate the habit.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Attach a positive emotional connection to the habit. Notice when you achieve, get done, use the whole time, learn, etc. 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0647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1" cy="1447800"/>
          </a:xfrm>
        </p:spPr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KEEP Organized and Uncluttered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921000"/>
            <a:ext cx="8889999" cy="347979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You are responsible for clearing the space for the next user, even if it will be YOU.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You need to put things back where they belong.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You can mark a calendar for each successful study session.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Thank those around you that made your session successful. </a:t>
            </a:r>
            <a:r>
              <a:rPr lang="en-US" sz="1600" dirty="0" smtClean="0">
                <a:latin typeface="Chalkboard"/>
                <a:cs typeface="Chalkboard"/>
              </a:rPr>
              <a:t> Who stayed away? Who brought you a snack? </a:t>
            </a:r>
            <a:r>
              <a:rPr lang="en-US" sz="1600" dirty="0">
                <a:latin typeface="Chalkboard"/>
                <a:cs typeface="Chalkboard"/>
              </a:rPr>
              <a:t>W</a:t>
            </a:r>
            <a:r>
              <a:rPr lang="en-US" sz="1600" dirty="0" smtClean="0">
                <a:latin typeface="Chalkboard"/>
                <a:cs typeface="Chalkboard"/>
              </a:rPr>
              <a:t>ho prepared the station before you? ETC.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Chalkboard"/>
                <a:cs typeface="Chalkboard"/>
              </a:rPr>
              <a:t>Before leaving the Study Station, plan your next session.</a:t>
            </a:r>
          </a:p>
        </p:txBody>
      </p:sp>
    </p:spTree>
    <p:extLst>
      <p:ext uri="{BB962C8B-B14F-4D97-AF65-F5344CB8AC3E}">
        <p14:creationId xmlns:p14="http://schemas.microsoft.com/office/powerpoint/2010/main" val="118099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You’ll want…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819399"/>
            <a:ext cx="8579556" cy="3925711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charset="2"/>
              <a:buChar char="q"/>
            </a:pPr>
            <a:r>
              <a:rPr lang="en-US" sz="4400" dirty="0">
                <a:latin typeface="Chalkboard"/>
                <a:cs typeface="Chalkboard"/>
              </a:rPr>
              <a:t>A </a:t>
            </a:r>
            <a:r>
              <a:rPr lang="en-US" sz="4400" dirty="0" smtClean="0">
                <a:latin typeface="Chalkboard"/>
                <a:cs typeface="Chalkboard"/>
              </a:rPr>
              <a:t>seat the right height for writing or typing.</a:t>
            </a:r>
            <a:endParaRPr lang="en-US" sz="4400" dirty="0">
              <a:latin typeface="Chalkboard"/>
              <a:cs typeface="Chalkboard"/>
            </a:endParaRPr>
          </a:p>
          <a:p>
            <a:pPr lvl="0">
              <a:buFont typeface="Wingdings" charset="2"/>
              <a:buChar char="q"/>
            </a:pPr>
            <a:r>
              <a:rPr lang="en-US" sz="4400" dirty="0">
                <a:latin typeface="Chalkboard"/>
                <a:cs typeface="Chalkboard"/>
              </a:rPr>
              <a:t>Support for </a:t>
            </a:r>
            <a:r>
              <a:rPr lang="en-US" sz="4400" dirty="0" smtClean="0">
                <a:latin typeface="Chalkboard"/>
                <a:cs typeface="Chalkboard"/>
              </a:rPr>
              <a:t>computer.</a:t>
            </a:r>
          </a:p>
          <a:p>
            <a:pPr lvl="0">
              <a:buFont typeface="Wingdings" charset="2"/>
              <a:buChar char="q"/>
            </a:pPr>
            <a:r>
              <a:rPr lang="en-US" sz="4400" dirty="0" smtClean="0">
                <a:latin typeface="Chalkboard"/>
                <a:cs typeface="Chalkboard"/>
              </a:rPr>
              <a:t>Outlet for charger.</a:t>
            </a:r>
            <a:endParaRPr lang="en-US" sz="4400" dirty="0">
              <a:latin typeface="Chalkboard"/>
              <a:cs typeface="Chalkboard"/>
            </a:endParaRPr>
          </a:p>
          <a:p>
            <a:pPr lvl="0">
              <a:buFont typeface="Wingdings" charset="2"/>
              <a:buChar char="q"/>
            </a:pPr>
            <a:r>
              <a:rPr lang="en-US" sz="4400" dirty="0" smtClean="0">
                <a:latin typeface="Chalkboard"/>
                <a:cs typeface="Chalkboard"/>
              </a:rPr>
              <a:t>Secured storage </a:t>
            </a:r>
            <a:r>
              <a:rPr lang="en-US" sz="4400" dirty="0">
                <a:latin typeface="Chalkboard"/>
                <a:cs typeface="Chalkboard"/>
              </a:rPr>
              <a:t>for </a:t>
            </a:r>
            <a:r>
              <a:rPr lang="en-US" sz="4400" dirty="0" smtClean="0">
                <a:latin typeface="Chalkboard"/>
                <a:cs typeface="Chalkboard"/>
              </a:rPr>
              <a:t>supplies and materials</a:t>
            </a:r>
            <a:endParaRPr lang="en-US" sz="4400" dirty="0">
              <a:latin typeface="Chalkboard"/>
              <a:cs typeface="Chalkboard"/>
            </a:endParaRPr>
          </a:p>
          <a:p>
            <a:pPr lvl="0">
              <a:buFont typeface="Wingdings" charset="2"/>
              <a:buChar char="q"/>
            </a:pPr>
            <a:r>
              <a:rPr lang="en-US" sz="4400" dirty="0" smtClean="0">
                <a:latin typeface="Chalkboard"/>
                <a:cs typeface="Chalkboard"/>
              </a:rPr>
              <a:t>Secured storage for ongoing work papers and projects.</a:t>
            </a:r>
          </a:p>
          <a:p>
            <a:pPr lvl="0">
              <a:buFont typeface="Wingdings" charset="2"/>
              <a:buChar char="q"/>
            </a:pPr>
            <a:r>
              <a:rPr lang="en-US" sz="4400" dirty="0" smtClean="0">
                <a:latin typeface="Chalkboard"/>
                <a:cs typeface="Chalkboard"/>
              </a:rPr>
              <a:t>Adequate lighting.</a:t>
            </a:r>
          </a:p>
          <a:p>
            <a:pPr lvl="0">
              <a:buFont typeface="Wingdings" charset="2"/>
              <a:buChar char="q"/>
            </a:pPr>
            <a:r>
              <a:rPr lang="en-US" sz="4400" dirty="0" smtClean="0">
                <a:latin typeface="Chalkboard"/>
                <a:cs typeface="Chalkboard"/>
              </a:rPr>
              <a:t>Trash can</a:t>
            </a:r>
            <a:endParaRPr lang="en-US" sz="4400" dirty="0">
              <a:latin typeface="Chalkboard"/>
              <a:cs typeface="Chalkboar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5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222" y="2469444"/>
            <a:ext cx="79586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Easily locate information and supplies.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Have materials ready before you are.</a:t>
            </a:r>
          </a:p>
          <a:p>
            <a:endParaRPr lang="en-US" sz="24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Keep materials safely out of reach of others.</a:t>
            </a:r>
          </a:p>
          <a:p>
            <a:endParaRPr lang="en-US" sz="24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Maintain the appearance of productivity.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Study</a:t>
            </a: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with minimal distraction</a:t>
            </a:r>
            <a:r>
              <a:rPr lang="en-US" sz="2400" dirty="0">
                <a:solidFill>
                  <a:schemeClr val="bg1"/>
                </a:solidFill>
                <a:latin typeface="Chalkboard"/>
                <a:cs typeface="Chalkboard"/>
              </a:rPr>
              <a:t>.</a:t>
            </a:r>
            <a:endParaRPr lang="en-US" sz="24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1556" y="1397000"/>
            <a:ext cx="848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halkboard"/>
                <a:cs typeface="Chalkboard"/>
              </a:rPr>
              <a:t>With a planned workspace, you can…</a:t>
            </a:r>
            <a:endParaRPr lang="en-US" sz="36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0445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78" y="1371600"/>
            <a:ext cx="8664222" cy="1447800"/>
          </a:xfrm>
        </p:spPr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Arrange the Furniture and Fixtures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1"/>
            <a:ext cx="8092545" cy="3549526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en-US" sz="4400" dirty="0">
              <a:latin typeface="Chalkboard"/>
              <a:cs typeface="Chalkboard"/>
            </a:endParaRPr>
          </a:p>
          <a:p>
            <a:pPr lvl="0"/>
            <a:r>
              <a:rPr lang="en-US" sz="4400" dirty="0" smtClean="0">
                <a:latin typeface="Chalkboard"/>
                <a:cs typeface="Chalkboard"/>
              </a:rPr>
              <a:t>Face your chair away from distractions (TV, refrigerator, etc.)</a:t>
            </a:r>
            <a:endParaRPr lang="en-US" sz="4400" dirty="0">
              <a:latin typeface="Chalkboard"/>
              <a:cs typeface="Chalkboard"/>
            </a:endParaRPr>
          </a:p>
          <a:p>
            <a:pPr lvl="0"/>
            <a:r>
              <a:rPr lang="en-US" sz="4400" dirty="0" smtClean="0">
                <a:latin typeface="Chalkboard"/>
                <a:cs typeface="Chalkboard"/>
              </a:rPr>
              <a:t>Keep supplies and materials within reach.</a:t>
            </a:r>
          </a:p>
          <a:p>
            <a:pPr lvl="0"/>
            <a:r>
              <a:rPr lang="en-US" sz="4400" dirty="0" smtClean="0">
                <a:latin typeface="Chalkboard"/>
                <a:cs typeface="Chalkboard"/>
              </a:rPr>
              <a:t>Have a guest </a:t>
            </a:r>
            <a:r>
              <a:rPr lang="en-US" sz="4400" dirty="0">
                <a:latin typeface="Chalkboard"/>
                <a:cs typeface="Chalkboard"/>
              </a:rPr>
              <a:t>chair </a:t>
            </a:r>
            <a:r>
              <a:rPr lang="en-US" sz="4400" dirty="0" smtClean="0">
                <a:latin typeface="Chalkboard"/>
                <a:cs typeface="Chalkboard"/>
              </a:rPr>
              <a:t>nearby.</a:t>
            </a:r>
          </a:p>
          <a:p>
            <a:pPr lvl="0"/>
            <a:r>
              <a:rPr lang="en-US" sz="4400" dirty="0" smtClean="0">
                <a:latin typeface="Chalkboard"/>
                <a:cs typeface="Chalkboard"/>
              </a:rPr>
              <a:t>Use a bulletin </a:t>
            </a:r>
            <a:r>
              <a:rPr lang="en-US" sz="4400" dirty="0">
                <a:latin typeface="Chalkboard"/>
                <a:cs typeface="Chalkboard"/>
              </a:rPr>
              <a:t>board </a:t>
            </a:r>
            <a:r>
              <a:rPr lang="en-US" sz="4400" dirty="0" smtClean="0">
                <a:latin typeface="Chalkboard"/>
                <a:cs typeface="Chalkboard"/>
              </a:rPr>
              <a:t>to post assignments or schedule.  </a:t>
            </a:r>
            <a:endParaRPr lang="en-US" sz="4400" dirty="0">
              <a:latin typeface="Chalkboard"/>
              <a:cs typeface="Chalkboard"/>
            </a:endParaRPr>
          </a:p>
          <a:p>
            <a:pPr marL="0" lvl="0" indent="0">
              <a:buNone/>
            </a:pPr>
            <a:endParaRPr lang="en-US" sz="4800" dirty="0">
              <a:latin typeface="Chalkboard"/>
              <a:cs typeface="Chalkboar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6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Keep it Clear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399"/>
            <a:ext cx="8290101" cy="32342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>
                <a:latin typeface="Chalkboard"/>
                <a:cs typeface="Chalkboard"/>
              </a:rPr>
              <a:t>Throw your trash away before leaving the study station</a:t>
            </a:r>
            <a:endParaRPr lang="en-US" dirty="0">
              <a:latin typeface="Chalkboard"/>
              <a:cs typeface="Chalkboard"/>
            </a:endParaRPr>
          </a:p>
          <a:p>
            <a:pPr lvl="0"/>
            <a:r>
              <a:rPr lang="en-US" dirty="0" smtClean="0">
                <a:latin typeface="Chalkboard"/>
                <a:cs typeface="Chalkboard"/>
              </a:rPr>
              <a:t>Prepare a folder or shoebox to store each subject.                                                                        </a:t>
            </a:r>
            <a:r>
              <a:rPr lang="en-US" sz="1400" dirty="0" smtClean="0">
                <a:latin typeface="Chalkboard"/>
                <a:cs typeface="Chalkboard"/>
              </a:rPr>
              <a:t>MATH, READING/WRITING, SCIENCE, HISTORY/SOCIAL SCIENCE, ART, PE, etc.</a:t>
            </a:r>
          </a:p>
          <a:p>
            <a:pPr lvl="0"/>
            <a:r>
              <a:rPr lang="en-US" dirty="0" smtClean="0">
                <a:latin typeface="Chalkboard"/>
                <a:cs typeface="Chalkboard"/>
              </a:rPr>
              <a:t>Put supplies into their proper storage space before you leave the study station.</a:t>
            </a:r>
          </a:p>
        </p:txBody>
      </p:sp>
    </p:spTree>
    <p:extLst>
      <p:ext uri="{BB962C8B-B14F-4D97-AF65-F5344CB8AC3E}">
        <p14:creationId xmlns:p14="http://schemas.microsoft.com/office/powerpoint/2010/main" val="34857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90101" cy="1447800"/>
          </a:xfrm>
        </p:spPr>
        <p:txBody>
          <a:bodyPr/>
          <a:lstStyle/>
          <a:p>
            <a:r>
              <a:rPr lang="en-US" sz="3600" dirty="0" smtClean="0">
                <a:latin typeface="Chalkboard"/>
                <a:cs typeface="Chalkboard"/>
              </a:rPr>
              <a:t>Keep your basic supplies ready to use</a:t>
            </a:r>
            <a:endParaRPr lang="en-US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09333"/>
            <a:ext cx="8177212" cy="404988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Chalkboard"/>
                <a:cs typeface="Chalkboard"/>
              </a:rPr>
              <a:t>Pens </a:t>
            </a:r>
            <a:r>
              <a:rPr lang="en-US" dirty="0">
                <a:latin typeface="Chalkboard"/>
                <a:cs typeface="Chalkboard"/>
              </a:rPr>
              <a:t>with blue, black, and colored </a:t>
            </a:r>
            <a:r>
              <a:rPr lang="en-US" dirty="0" smtClean="0">
                <a:latin typeface="Chalkboard"/>
                <a:cs typeface="Chalkboard"/>
              </a:rPr>
              <a:t>ink</a:t>
            </a:r>
            <a:endParaRPr lang="en-US" dirty="0">
              <a:latin typeface="Chalkboard"/>
              <a:cs typeface="Chalkboard"/>
            </a:endParaRPr>
          </a:p>
          <a:p>
            <a:pPr lvl="0"/>
            <a:r>
              <a:rPr lang="en-US" dirty="0" smtClean="0">
                <a:latin typeface="Chalkboard"/>
                <a:cs typeface="Chalkboard"/>
              </a:rPr>
              <a:t>Several sharpened </a:t>
            </a:r>
            <a:r>
              <a:rPr lang="en-US" dirty="0">
                <a:latin typeface="Chalkboard"/>
                <a:cs typeface="Chalkboard"/>
              </a:rPr>
              <a:t>#2 </a:t>
            </a:r>
            <a:r>
              <a:rPr lang="en-US" dirty="0" smtClean="0">
                <a:latin typeface="Chalkboard"/>
                <a:cs typeface="Chalkboard"/>
              </a:rPr>
              <a:t>pencils</a:t>
            </a:r>
            <a:endParaRPr lang="en-US" dirty="0">
              <a:latin typeface="Chalkboard"/>
              <a:cs typeface="Chalkboard"/>
            </a:endParaRPr>
          </a:p>
          <a:p>
            <a:pPr lvl="0"/>
            <a:r>
              <a:rPr lang="en-US" dirty="0">
                <a:latin typeface="Chalkboard"/>
                <a:cs typeface="Chalkboard"/>
              </a:rPr>
              <a:t>Paper: copy, scratch, note, </a:t>
            </a:r>
            <a:r>
              <a:rPr lang="en-US" dirty="0" smtClean="0">
                <a:latin typeface="Chalkboard"/>
                <a:cs typeface="Chalkboard"/>
              </a:rPr>
              <a:t>graph, composition</a:t>
            </a:r>
            <a:endParaRPr lang="en-US" dirty="0">
              <a:latin typeface="Chalkboard"/>
              <a:cs typeface="Chalkboard"/>
            </a:endParaRPr>
          </a:p>
          <a:p>
            <a:pPr lvl="0"/>
            <a:r>
              <a:rPr lang="en-US" dirty="0">
                <a:latin typeface="Chalkboard"/>
                <a:cs typeface="Chalkboard"/>
              </a:rPr>
              <a:t>Loaded stapler and </a:t>
            </a:r>
            <a:r>
              <a:rPr lang="en-US" dirty="0" smtClean="0">
                <a:latin typeface="Chalkboard"/>
                <a:cs typeface="Chalkboard"/>
              </a:rPr>
              <a:t>refill</a:t>
            </a:r>
            <a:endParaRPr lang="en-US" dirty="0">
              <a:latin typeface="Chalkboard"/>
              <a:cs typeface="Chalkboard"/>
            </a:endParaRPr>
          </a:p>
          <a:p>
            <a:pPr lvl="0"/>
            <a:r>
              <a:rPr lang="en-US" dirty="0" smtClean="0">
                <a:latin typeface="Chalkboard"/>
                <a:cs typeface="Chalkboard"/>
              </a:rPr>
              <a:t>Crayons, markers, paint</a:t>
            </a:r>
            <a:endParaRPr lang="en-US" dirty="0">
              <a:latin typeface="Chalkboard"/>
              <a:cs typeface="Chalkboard"/>
            </a:endParaRPr>
          </a:p>
          <a:p>
            <a:pPr lvl="0"/>
            <a:r>
              <a:rPr lang="en-US" dirty="0" smtClean="0">
                <a:latin typeface="Chalkboard"/>
                <a:cs typeface="Chalkboard"/>
              </a:rPr>
              <a:t>Ruler or straightedge</a:t>
            </a:r>
          </a:p>
          <a:p>
            <a:pPr lvl="0"/>
            <a:r>
              <a:rPr lang="en-US" dirty="0" smtClean="0">
                <a:latin typeface="Chalkboard"/>
                <a:cs typeface="Chalkboard"/>
              </a:rPr>
              <a:t>Scissors</a:t>
            </a:r>
          </a:p>
          <a:p>
            <a:pPr lvl="0"/>
            <a:r>
              <a:rPr lang="en-US" dirty="0" smtClean="0">
                <a:latin typeface="Chalkboard"/>
                <a:cs typeface="Chalkboard"/>
              </a:rPr>
              <a:t>TEXTBOOKS, LITERATURE, assignments, and directions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9063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128</TotalTime>
  <Words>634</Words>
  <Application>Microsoft Macintosh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Student Study Center for Home</vt:lpstr>
      <vt:lpstr>ORGANIZE a Student Study Station</vt:lpstr>
      <vt:lpstr>Stick to IT!  </vt:lpstr>
      <vt:lpstr>KEEP Organized and Uncluttered</vt:lpstr>
      <vt:lpstr>You’ll want…</vt:lpstr>
      <vt:lpstr>PowerPoint Presentation</vt:lpstr>
      <vt:lpstr>Arrange the Furniture and Fixtures</vt:lpstr>
      <vt:lpstr>Keep it Clear</vt:lpstr>
      <vt:lpstr>Keep your basic supplies ready to use</vt:lpstr>
      <vt:lpstr>Computer Usage</vt:lpstr>
      <vt:lpstr>For the Bulletin Board </vt:lpstr>
      <vt:lpstr>Get started!</vt:lpstr>
      <vt:lpstr>PowerPoint Presentation</vt:lpstr>
    </vt:vector>
  </TitlesOfParts>
  <Company>TeacherTMI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Study Center for Home</dc:title>
  <dc:creator>Teacher TMI</dc:creator>
  <cp:lastModifiedBy>Teacher TMI</cp:lastModifiedBy>
  <cp:revision>13</cp:revision>
  <dcterms:created xsi:type="dcterms:W3CDTF">2020-04-01T02:37:00Z</dcterms:created>
  <dcterms:modified xsi:type="dcterms:W3CDTF">2020-04-01T04:45:58Z</dcterms:modified>
</cp:coreProperties>
</file>